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3D9DE1-5044-4327-885E-AA2A3EB65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BA9EE22-0EE6-4FA4-9D8B-F4FB6B9D5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E3ECFD-6DF7-4188-8FEF-13D540301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38F8D7-1C8E-4D5E-909C-30CA8144A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A14CC3-F989-448C-821C-D65D40B7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813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DA70AE-644F-4EA0-8B49-E69A68E2F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1D630C-0940-4B62-BB8B-CAB7C9193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E542F4-9AD4-490F-96FB-0C8B0FAC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9B3D79-E75B-4EF7-B640-A53CE394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A07468-9847-4541-A0B9-292C750F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1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2E599A-134D-44B2-8EA3-EF27FB012B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563245-086D-4FA5-9230-7DF313BA1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32A9E3-EE82-479A-B1B4-E155355AE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6D92CD-AF2B-4EC0-8ECF-0F822B2D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534CA3-8011-4561-8BE7-8758254C3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2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036E9D-941F-4B16-A2A4-EEF6A89F1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B1F663-7B4C-4A26-B077-CDF120CE5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045677-7EAD-4E27-B131-C34BC0ACB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025AE8-91D2-4E3C-BE6C-00222E5F6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9D28D1-BD6A-4229-91AF-D27B1B838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447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554579-64F9-48E7-9A5B-1BD428ABB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A75E9D1-2729-44EC-B7ED-264046D66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BF11E2-BADD-4FE0-9399-D0583D38A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EFCFC9-EFE0-4995-9DC0-004D84E5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1FBEB6-AD45-4522-9216-7E381DC06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48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A78177-2F1E-4641-A108-135C93231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4317FD-A72C-43C1-A597-F840274C6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D1812A-115E-4C96-A8CA-F11EABC7C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B363F1-905F-4B55-8DF6-3F78792CE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01BC66-CB1B-44EA-AE6F-1251734A4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BF249B-56CE-4841-ADBC-463E0106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55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3B09AD-F8E4-4A66-BA25-97652148F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F7A36A-816C-43F1-A5AC-34B55F083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4B05EEA-5CB0-428C-B6F0-F903D8529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07FAF17-870C-4D8F-A64B-96A06A46B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FC51779-3108-4386-A679-592B98E2E8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9FDCD0A-EF1A-4B4F-BB6A-361436EE4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C818F80-134E-488B-B945-A7080DE6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5103E13-659E-4A25-B16B-98EB6AF0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720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AF22E6-A002-4F63-A63D-35F039A90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C03114E-A1E2-4757-80C8-EF76C9E73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15A087-54B5-4B7C-B405-9ACE46CDD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B1F3CA0-A7C7-4A5C-9822-451DEFF1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31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5C46303-083C-4242-BD4F-1024EC1EC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29C421F-83C5-43A9-B2B9-8D5E9CCD0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2A0552-1142-4F6A-9D5A-305559A2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88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EA5E08-59C2-47A9-8A66-D737B4DE9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51550A-906F-4339-AA61-7B788661B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FB9416-BC79-4B13-9021-E69F3AAF9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86A5A4-FC8A-44E7-A84F-71310897A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D2E1F5-FE3C-49AC-8E55-6C44FB97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685534-8FC1-4A2E-8D38-DD4ACFD4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103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513C1-2265-4938-BDB7-A2CF47B5F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AA349CE-3EA1-44AD-AA96-B563CAC34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5818533-1360-4EF4-8315-3E8EFCF54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7AE28B-836B-4386-9894-DC84EC212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0EF13D-44AD-485F-8C48-AFDA7EC7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B1F5BB-D43C-4F14-9839-FEDBB8AEB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53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925FFCF-A96B-42A4-9039-577D433F0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017F4E-D726-425A-BDA4-5DE91F0B1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B84E83-5C87-4D01-B809-23DD6858F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FBF6-E216-4085-9E09-D15558A40FA3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76F4AB-0527-47CD-8594-0D5AB87DB1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6A4495-B75B-467B-A0A6-1E25F663D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D1975-2D01-4ADF-8355-4BC8760638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81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60EA31F-ABA2-4423-BF1C-B21D4ABBD6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1" t="50000" r="19057" b="4528"/>
          <a:stretch/>
        </p:blipFill>
        <p:spPr>
          <a:xfrm>
            <a:off x="50780" y="1595889"/>
            <a:ext cx="12090439" cy="391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27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Comunicazione Vises</dc:creator>
  <cp:lastModifiedBy>Comunicazione Vises</cp:lastModifiedBy>
  <cp:revision>1</cp:revision>
  <dcterms:created xsi:type="dcterms:W3CDTF">2020-02-03T11:21:25Z</dcterms:created>
  <dcterms:modified xsi:type="dcterms:W3CDTF">2020-02-03T11:24:07Z</dcterms:modified>
</cp:coreProperties>
</file>